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68" r:id="rId11"/>
    <p:sldId id="265" r:id="rId12"/>
    <p:sldId id="267" r:id="rId13"/>
    <p:sldId id="266" r:id="rId14"/>
    <p:sldId id="264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1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-7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497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904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6080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64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0694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2896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0180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2174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262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812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797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0AB21-77A6-6B47-A831-7D1FFD006C07}" type="datetimeFigureOut">
              <a:rPr lang="en-US" smtClean="0"/>
              <a:pPr/>
              <a:t>11/10/2016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A314F-471A-DC43-9297-C63C6EB6B8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584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3836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2988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5829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6753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4766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740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624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16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5837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2912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3286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4981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1921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6828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3226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27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1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0</Words>
  <Application>Microsoft Macintosh PowerPoint</Application>
  <PresentationFormat>Custom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Signe Kareļkova</cp:lastModifiedBy>
  <cp:revision>5</cp:revision>
  <dcterms:created xsi:type="dcterms:W3CDTF">2016-11-09T17:46:53Z</dcterms:created>
  <dcterms:modified xsi:type="dcterms:W3CDTF">2016-11-10T15:13:00Z</dcterms:modified>
</cp:coreProperties>
</file>