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6.jpeg"/><Relationship Id="rId6" Type="http://schemas.openxmlformats.org/officeDocument/2006/relationships/image" Target="../media/image8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1"/>
          <p:cNvGrpSpPr/>
          <p:nvPr/>
        </p:nvGrpSpPr>
        <p:grpSpPr>
          <a:xfrm>
            <a:off x="1979012" y="193857"/>
            <a:ext cx="7665856" cy="9035686"/>
            <a:chOff x="0" y="0"/>
            <a:chExt cx="7665855" cy="9035684"/>
          </a:xfrm>
        </p:grpSpPr>
        <p:pic>
          <p:nvPicPr>
            <p:cNvPr id="120" name="13729162_674155146058448_336745930467751549_n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7411856" cy="870548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19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665856" cy="9035685"/>
            </a:xfrm>
            <a:prstGeom prst="rect">
              <a:avLst/>
            </a:prstGeom>
            <a:effectLst/>
          </p:spPr>
        </p:pic>
      </p:grpSp>
      <p:pic>
        <p:nvPicPr>
          <p:cNvPr id="122" name="LIGAVAM.LV_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74317" y="6623914"/>
            <a:ext cx="4073095" cy="3977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/>
          <p:cNvGrpSpPr/>
          <p:nvPr/>
        </p:nvGrpSpPr>
        <p:grpSpPr>
          <a:xfrm>
            <a:off x="2112447" y="315617"/>
            <a:ext cx="8089736" cy="8868366"/>
            <a:chOff x="0" y="0"/>
            <a:chExt cx="8089734" cy="8868364"/>
          </a:xfrm>
        </p:grpSpPr>
        <p:pic>
          <p:nvPicPr>
            <p:cNvPr id="125" name="13729071_674155292725100_8230055644260914868_n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7835735" cy="853816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4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8089735" cy="8868365"/>
            </a:xfrm>
            <a:prstGeom prst="rect">
              <a:avLst/>
            </a:prstGeom>
            <a:effectLst/>
          </p:spPr>
        </p:pic>
      </p:grpSp>
      <p:pic>
        <p:nvPicPr>
          <p:cNvPr id="127" name="LIGAVAM.LV_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74317" y="6623914"/>
            <a:ext cx="4073095" cy="3977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oup 131"/>
          <p:cNvGrpSpPr/>
          <p:nvPr/>
        </p:nvGrpSpPr>
        <p:grpSpPr>
          <a:xfrm>
            <a:off x="2324548" y="334557"/>
            <a:ext cx="7629048" cy="8754286"/>
            <a:chOff x="0" y="0"/>
            <a:chExt cx="7629047" cy="8754285"/>
          </a:xfrm>
        </p:grpSpPr>
        <p:pic>
          <p:nvPicPr>
            <p:cNvPr id="130" name="13697214_674155172725112_6946174456129134096_n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7375048" cy="842408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9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629048" cy="8754286"/>
            </a:xfrm>
            <a:prstGeom prst="rect">
              <a:avLst/>
            </a:prstGeom>
            <a:effectLst/>
          </p:spPr>
        </p:pic>
      </p:grpSp>
      <p:pic>
        <p:nvPicPr>
          <p:cNvPr id="132" name="LIGAVAM.LV_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74317" y="6623914"/>
            <a:ext cx="4073095" cy="3977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6"/>
          <p:cNvGrpSpPr/>
          <p:nvPr/>
        </p:nvGrpSpPr>
        <p:grpSpPr>
          <a:xfrm>
            <a:off x="1219200" y="717550"/>
            <a:ext cx="10687954" cy="7160963"/>
            <a:chOff x="0" y="0"/>
            <a:chExt cx="10687953" cy="7160962"/>
          </a:xfrm>
        </p:grpSpPr>
        <p:pic>
          <p:nvPicPr>
            <p:cNvPr id="135" name="FullSizeRender-5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0433954" cy="683076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4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687954" cy="7160963"/>
            </a:xfrm>
            <a:prstGeom prst="rect">
              <a:avLst/>
            </a:prstGeom>
            <a:effectLst/>
          </p:spPr>
        </p:pic>
      </p:grpSp>
      <p:pic>
        <p:nvPicPr>
          <p:cNvPr id="137" name="LIGAVAM.LV_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74317" y="6623914"/>
            <a:ext cx="4073095" cy="3977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141"/>
          <p:cNvGrpSpPr/>
          <p:nvPr/>
        </p:nvGrpSpPr>
        <p:grpSpPr>
          <a:xfrm>
            <a:off x="6540500" y="342873"/>
            <a:ext cx="5897487" cy="8795430"/>
            <a:chOff x="0" y="0"/>
            <a:chExt cx="5897486" cy="8795429"/>
          </a:xfrm>
        </p:grpSpPr>
        <p:pic>
          <p:nvPicPr>
            <p:cNvPr id="140" name="11760051_857481277654847_3515567322151056319_n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5643487" cy="846523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9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897487" cy="8795430"/>
            </a:xfrm>
            <a:prstGeom prst="rect">
              <a:avLst/>
            </a:prstGeom>
            <a:effectLst/>
          </p:spPr>
        </p:pic>
      </p:grpSp>
      <p:pic>
        <p:nvPicPr>
          <p:cNvPr id="142" name="LIGAVAM.LV_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74317" y="6623914"/>
            <a:ext cx="4073095" cy="397741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5" name="Group 145"/>
          <p:cNvGrpSpPr/>
          <p:nvPr/>
        </p:nvGrpSpPr>
        <p:grpSpPr>
          <a:xfrm>
            <a:off x="332739" y="837649"/>
            <a:ext cx="5411615" cy="8623851"/>
            <a:chOff x="0" y="0"/>
            <a:chExt cx="5411613" cy="8623850"/>
          </a:xfrm>
        </p:grpSpPr>
        <p:pic>
          <p:nvPicPr>
            <p:cNvPr id="144" name="11951958_871250712944570_8696574536298704475_n.jp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6999" y="88900"/>
              <a:ext cx="5157615" cy="829365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3" name="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" y="0"/>
              <a:ext cx="5411615" cy="862385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9"/>
          <p:cNvGrpSpPr/>
          <p:nvPr/>
        </p:nvGrpSpPr>
        <p:grpSpPr>
          <a:xfrm>
            <a:off x="279400" y="514350"/>
            <a:ext cx="12561619" cy="8522459"/>
            <a:chOff x="0" y="0"/>
            <a:chExt cx="12561618" cy="8522458"/>
          </a:xfrm>
        </p:grpSpPr>
        <p:pic>
          <p:nvPicPr>
            <p:cNvPr id="148" name="11231314_857480780988230_5070924598793385479_n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2307619" cy="819225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7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2561619" cy="8522459"/>
            </a:xfrm>
            <a:prstGeom prst="rect">
              <a:avLst/>
            </a:prstGeom>
            <a:effectLst/>
          </p:spPr>
        </p:pic>
      </p:grpSp>
      <p:pic>
        <p:nvPicPr>
          <p:cNvPr id="150" name="LIGAVAM.LV_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74317" y="6623914"/>
            <a:ext cx="4073095" cy="3977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4"/>
          <p:cNvGrpSpPr/>
          <p:nvPr/>
        </p:nvGrpSpPr>
        <p:grpSpPr>
          <a:xfrm>
            <a:off x="2743200" y="627285"/>
            <a:ext cx="7716615" cy="7792815"/>
            <a:chOff x="0" y="0"/>
            <a:chExt cx="7716614" cy="7792814"/>
          </a:xfrm>
        </p:grpSpPr>
        <p:pic>
          <p:nvPicPr>
            <p:cNvPr id="153" name="13310552_1017101635038441_5888690134046857433_n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6999" y="88899"/>
              <a:ext cx="7462616" cy="746261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2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7716616" cy="7792816"/>
            </a:xfrm>
            <a:prstGeom prst="rect">
              <a:avLst/>
            </a:prstGeom>
            <a:effectLst/>
          </p:spPr>
        </p:pic>
      </p:grpSp>
      <p:pic>
        <p:nvPicPr>
          <p:cNvPr id="155" name="LIGAVAM.LV_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74317" y="6623914"/>
            <a:ext cx="4073095" cy="3977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